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37"/>
  </p:notesMasterIdLst>
  <p:sldIdLst>
    <p:sldId id="256" r:id="rId2"/>
    <p:sldId id="257" r:id="rId3"/>
    <p:sldId id="260" r:id="rId4"/>
    <p:sldId id="280" r:id="rId5"/>
    <p:sldId id="292" r:id="rId6"/>
    <p:sldId id="261" r:id="rId7"/>
    <p:sldId id="274" r:id="rId8"/>
    <p:sldId id="275" r:id="rId9"/>
    <p:sldId id="272" r:id="rId10"/>
    <p:sldId id="277" r:id="rId11"/>
    <p:sldId id="276" r:id="rId12"/>
    <p:sldId id="289" r:id="rId13"/>
    <p:sldId id="278" r:id="rId14"/>
    <p:sldId id="279" r:id="rId15"/>
    <p:sldId id="287" r:id="rId16"/>
    <p:sldId id="288" r:id="rId17"/>
    <p:sldId id="262" r:id="rId18"/>
    <p:sldId id="263" r:id="rId19"/>
    <p:sldId id="267" r:id="rId20"/>
    <p:sldId id="264" r:id="rId21"/>
    <p:sldId id="281" r:id="rId22"/>
    <p:sldId id="271" r:id="rId23"/>
    <p:sldId id="291" r:id="rId24"/>
    <p:sldId id="290" r:id="rId25"/>
    <p:sldId id="273" r:id="rId26"/>
    <p:sldId id="282" r:id="rId27"/>
    <p:sldId id="265" r:id="rId28"/>
    <p:sldId id="284" r:id="rId29"/>
    <p:sldId id="285" r:id="rId30"/>
    <p:sldId id="286" r:id="rId31"/>
    <p:sldId id="283" r:id="rId32"/>
    <p:sldId id="266" r:id="rId33"/>
    <p:sldId id="269" r:id="rId34"/>
    <p:sldId id="268" r:id="rId35"/>
    <p:sldId id="270"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274" autoAdjust="0"/>
  </p:normalViewPr>
  <p:slideViewPr>
    <p:cSldViewPr snapToGrid="0">
      <p:cViewPr>
        <p:scale>
          <a:sx n="100" d="100"/>
          <a:sy n="100" d="100"/>
        </p:scale>
        <p:origin x="1413" y="-33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22.04.2018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2486021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3163801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4/22/2018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4/22/2018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4/22/2018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conrad.de/de/ir-emitter-940-nm-50-3-mm-radial-bedrahtet-kingbright-l-934f3c-154394.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conrad.de/de/ir-emitter-940-nm-50-3-mm-radial-bedrahtet-kingbright-l-934f3c-154394.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raspi.tv/2018/how-much-power-does-raspberry-pi-3b-use-power-measurement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p:txBody>
          <a:bodyPr/>
          <a:lstStyle/>
          <a:p>
            <a:r>
              <a:rPr lang="de-DE" dirty="0"/>
              <a:t>mit dem Raspberry PI und der </a:t>
            </a:r>
            <a:r>
              <a:rPr lang="de-DE" dirty="0" err="1"/>
              <a:t>NoIR</a:t>
            </a:r>
            <a:r>
              <a:rPr lang="de-DE" dirty="0"/>
              <a:t> </a:t>
            </a:r>
            <a:r>
              <a:rPr lang="de-DE" dirty="0" err="1"/>
              <a:t>Camera</a:t>
            </a:r>
            <a:endParaRPr lang="de-DE" dirty="0"/>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308060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Kamera</a:t>
            </a:r>
          </a:p>
        </p:txBody>
      </p:sp>
      <p:sp>
        <p:nvSpPr>
          <p:cNvPr id="3" name="Inhaltsplatzhalter 2">
            <a:extLst>
              <a:ext uri="{FF2B5EF4-FFF2-40B4-BE49-F238E27FC236}">
                <a16:creationId xmlns:a16="http://schemas.microsoft.com/office/drawing/2014/main" id="{2684D273-632E-474C-B12D-DFF35AA102A0}"/>
              </a:ext>
            </a:extLst>
          </p:cNvPr>
          <p:cNvSpPr>
            <a:spLocks noGrp="1"/>
          </p:cNvSpPr>
          <p:nvPr>
            <p:ph idx="1"/>
          </p:nvPr>
        </p:nvSpPr>
        <p:spPr/>
        <p:txBody>
          <a:bodyPr/>
          <a:lstStyle/>
          <a:p>
            <a:r>
              <a:rPr lang="de-DE" dirty="0"/>
              <a:t>Bild IR / </a:t>
            </a:r>
            <a:r>
              <a:rPr lang="de-DE" dirty="0" err="1"/>
              <a:t>NoIR</a:t>
            </a:r>
            <a:endParaRPr lang="de-DE" dirty="0"/>
          </a:p>
        </p:txBody>
      </p:sp>
    </p:spTree>
    <p:extLst>
      <p:ext uri="{BB962C8B-B14F-4D97-AF65-F5344CB8AC3E}">
        <p14:creationId xmlns:p14="http://schemas.microsoft.com/office/powerpoint/2010/main" val="37603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4469976" y="4958850"/>
            <a:ext cx="4572000" cy="1200329"/>
          </a:xfrm>
          <a:prstGeom prst="rect">
            <a:avLst/>
          </a:prstGeom>
        </p:spPr>
        <p:txBody>
          <a:bodyPr>
            <a:spAutoFit/>
          </a:bodyPr>
          <a:lstStyle/>
          <a:p>
            <a:r>
              <a:rPr lang="de-DE" dirty="0"/>
              <a:t>Von Horst Frank / </a:t>
            </a:r>
            <a:r>
              <a:rPr lang="de-DE" dirty="0" err="1"/>
              <a:t>Phrood</a:t>
            </a:r>
            <a:r>
              <a:rPr lang="de-DE" dirty="0"/>
              <a:t> / </a:t>
            </a:r>
            <a:r>
              <a:rPr lang="de-DE" dirty="0" err="1"/>
              <a:t>Anony</a:t>
            </a:r>
            <a:r>
              <a:rPr lang="de-DE" dirty="0"/>
              <a:t> - Horst Frank, </a:t>
            </a:r>
            <a:r>
              <a:rPr lang="de-DE" dirty="0" err="1"/>
              <a:t>Jailbird</a:t>
            </a:r>
            <a:r>
              <a:rPr lang="de-DE" dirty="0"/>
              <a:t> and </a:t>
            </a:r>
            <a:r>
              <a:rPr lang="de-DE" dirty="0" err="1"/>
              <a:t>Phrood</a:t>
            </a:r>
            <a:r>
              <a:rPr lang="de-DE" dirty="0"/>
              <a:t>, CC BY-SA 3.0, https://commons.wikimedia.org/w/index.php?curid=3726606</a:t>
            </a:r>
          </a:p>
        </p:txBody>
      </p:sp>
    </p:spTree>
    <p:extLst>
      <p:ext uri="{BB962C8B-B14F-4D97-AF65-F5344CB8AC3E}">
        <p14:creationId xmlns:p14="http://schemas.microsoft.com/office/powerpoint/2010/main" val="256242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34938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Installation</a:t>
            </a:r>
          </a:p>
          <a:p>
            <a:r>
              <a:rPr lang="de-DE" dirty="0"/>
              <a:t>Bewegungserkennung, wie?</a:t>
            </a:r>
          </a:p>
        </p:txBody>
      </p:sp>
    </p:spTree>
    <p:extLst>
      <p:ext uri="{BB962C8B-B14F-4D97-AF65-F5344CB8AC3E}">
        <p14:creationId xmlns:p14="http://schemas.microsoft.com/office/powerpoint/2010/main" val="2633874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lstStyle/>
          <a:p>
            <a:r>
              <a:rPr lang="de-DE" dirty="0"/>
              <a:t>Installation mit </a:t>
            </a:r>
            <a:r>
              <a:rPr lang="de-DE" dirty="0" err="1"/>
              <a:t>apt-get</a:t>
            </a:r>
            <a:endParaRPr lang="de-DE" dirty="0"/>
          </a:p>
          <a:p>
            <a:r>
              <a:rPr lang="de-DE" dirty="0"/>
              <a:t>Vorteil: mehr Konfiguration möglich</a:t>
            </a:r>
          </a:p>
        </p:txBody>
      </p:sp>
    </p:spTree>
    <p:extLst>
      <p:ext uri="{BB962C8B-B14F-4D97-AF65-F5344CB8AC3E}">
        <p14:creationId xmlns:p14="http://schemas.microsoft.com/office/powerpoint/2010/main" val="258193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p:txBody>
          <a:bodyPr/>
          <a:lstStyle/>
          <a:p>
            <a:r>
              <a:rPr lang="de-DE" dirty="0"/>
              <a:t>DEMO</a:t>
            </a:r>
          </a:p>
        </p:txBody>
      </p:sp>
      <p:sp>
        <p:nvSpPr>
          <p:cNvPr id="3" name="Inhaltsplatzhalter 2">
            <a:extLst>
              <a:ext uri="{FF2B5EF4-FFF2-40B4-BE49-F238E27FC236}">
                <a16:creationId xmlns:a16="http://schemas.microsoft.com/office/drawing/2014/main" id="{B10EEEFB-99D4-434C-9ED4-BE68AC8100C1}"/>
              </a:ext>
            </a:extLst>
          </p:cNvPr>
          <p:cNvSpPr>
            <a:spLocks noGrp="1"/>
          </p:cNvSpPr>
          <p:nvPr>
            <p:ph type="body" idx="1"/>
          </p:nvPr>
        </p:nvSpPr>
        <p:spPr/>
        <p:txBody>
          <a:bodyPr/>
          <a:lstStyle/>
          <a:p>
            <a:r>
              <a:rPr lang="de-DE" dirty="0"/>
              <a:t>Ohne IR?</a:t>
            </a:r>
          </a:p>
        </p:txBody>
      </p:sp>
    </p:spTree>
    <p:extLst>
      <p:ext uri="{BB962C8B-B14F-4D97-AF65-F5344CB8AC3E}">
        <p14:creationId xmlns:p14="http://schemas.microsoft.com/office/powerpoint/2010/main" val="3383427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rmAutofit fontScale="92500" lnSpcReduction="10000"/>
          </a:bodyPr>
          <a:lstStyle/>
          <a:p>
            <a:r>
              <a:rPr lang="de-DE" dirty="0"/>
              <a:t>IR-Scheinwerfer notwendig?</a:t>
            </a:r>
          </a:p>
          <a:p>
            <a:r>
              <a:rPr lang="de-DE" dirty="0"/>
              <a:t>Hülle sinnvoll (3D-Druck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t>Was ist wichtig? </a:t>
            </a:r>
            <a:br>
              <a:rPr lang="de-DE" dirty="0"/>
            </a:br>
            <a:r>
              <a:rPr lang="de-DE" dirty="0"/>
              <a:t>CPU, RAM, Speicher, Bandbreite (WLAN, LAN)</a:t>
            </a:r>
          </a:p>
          <a:p>
            <a:r>
              <a:rPr lang="de-DE" dirty="0"/>
              <a:t>Welche Bildraten sind möglich / notwendig? (Tag/Nacht) 	</a:t>
            </a:r>
          </a:p>
          <a:p>
            <a:endParaRPr lang="de-DE" dirty="0"/>
          </a:p>
        </p:txBody>
      </p:sp>
    </p:spTree>
    <p:extLst>
      <p:ext uri="{BB962C8B-B14F-4D97-AF65-F5344CB8AC3E}">
        <p14:creationId xmlns:p14="http://schemas.microsoft.com/office/powerpoint/2010/main" val="758659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855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p:txBody>
          <a:bodyPr/>
          <a:lstStyle/>
          <a:p>
            <a:r>
              <a:rPr lang="de-DE" dirty="0"/>
              <a:t>Unser finaler Prototyp</a:t>
            </a:r>
          </a:p>
        </p:txBody>
      </p:sp>
      <p:sp>
        <p:nvSpPr>
          <p:cNvPr id="3" name="Inhaltsplatzhalter 2">
            <a:extLst>
              <a:ext uri="{FF2B5EF4-FFF2-40B4-BE49-F238E27FC236}">
                <a16:creationId xmlns:a16="http://schemas.microsoft.com/office/drawing/2014/main" id="{33E90F93-159B-4CF3-B362-0959B343232A}"/>
              </a:ext>
            </a:extLst>
          </p:cNvPr>
          <p:cNvSpPr>
            <a:spLocks noGrp="1"/>
          </p:cNvSpPr>
          <p:nvPr>
            <p:ph type="body" idx="1"/>
          </p:nvPr>
        </p:nvSpPr>
        <p:spPr/>
        <p:txBody>
          <a:bodyPr>
            <a:normAutofit fontScale="70000" lnSpcReduction="20000"/>
          </a:bodyPr>
          <a:lstStyle/>
          <a:p>
            <a:r>
              <a:rPr lang="de-DE" dirty="0"/>
              <a:t>Foto /  Video</a:t>
            </a:r>
          </a:p>
          <a:p>
            <a:r>
              <a:rPr lang="de-DE" dirty="0"/>
              <a:t>Incl. Licht</a:t>
            </a:r>
          </a:p>
          <a:p>
            <a:r>
              <a:rPr lang="de-DE" dirty="0"/>
              <a:t>Ggf. Audio</a:t>
            </a:r>
          </a:p>
        </p:txBody>
      </p:sp>
    </p:spTree>
    <p:extLst>
      <p:ext uri="{BB962C8B-B14F-4D97-AF65-F5344CB8AC3E}">
        <p14:creationId xmlns:p14="http://schemas.microsoft.com/office/powerpoint/2010/main" val="2198870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6A603A-0E29-4ABA-A6B1-8246468F796F}"/>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E5EADA1F-5AEC-4D53-A83D-5106F4AF25CC}"/>
              </a:ext>
            </a:extLst>
          </p:cNvPr>
          <p:cNvSpPr>
            <a:spLocks noGrp="1"/>
          </p:cNvSpPr>
          <p:nvPr>
            <p:ph idx="1"/>
          </p:nvPr>
        </p:nvSpPr>
        <p:spPr/>
        <p:txBody>
          <a:bodyPr/>
          <a:lstStyle/>
          <a:p>
            <a:r>
              <a:rPr lang="de-DE" dirty="0"/>
              <a:t>Foto zeigen</a:t>
            </a:r>
          </a:p>
        </p:txBody>
      </p:sp>
    </p:spTree>
    <p:extLst>
      <p:ext uri="{BB962C8B-B14F-4D97-AF65-F5344CB8AC3E}">
        <p14:creationId xmlns:p14="http://schemas.microsoft.com/office/powerpoint/2010/main" val="2720625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618913"/>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707571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3204839"/>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Wann an / wann aus?</a:t>
            </a:r>
          </a:p>
          <a:p>
            <a:r>
              <a:rPr lang="de-DE" dirty="0"/>
              <a:t>Wie umgesetzt?</a:t>
            </a:r>
          </a:p>
        </p:txBody>
      </p:sp>
    </p:spTree>
    <p:extLst>
      <p:ext uri="{BB962C8B-B14F-4D97-AF65-F5344CB8AC3E}">
        <p14:creationId xmlns:p14="http://schemas.microsoft.com/office/powerpoint/2010/main" val="1292294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a:t>
            </a:r>
          </a:p>
        </p:txBody>
      </p:sp>
      <p:sp>
        <p:nvSpPr>
          <p:cNvPr id="3" name="Inhaltsplatzhalter 2">
            <a:extLst>
              <a:ext uri="{FF2B5EF4-FFF2-40B4-BE49-F238E27FC236}">
                <a16:creationId xmlns:a16="http://schemas.microsoft.com/office/drawing/2014/main" id="{608F2853-B791-4713-A934-FEFF7744FDA1}"/>
              </a:ext>
            </a:extLst>
          </p:cNvPr>
          <p:cNvSpPr>
            <a:spLocks noGrp="1"/>
          </p:cNvSpPr>
          <p:nvPr>
            <p:ph type="body" idx="1"/>
          </p:nvPr>
        </p:nvSpPr>
        <p:spPr/>
        <p:txBody>
          <a:bodyPr>
            <a:normAutofit fontScale="70000" lnSpcReduction="20000"/>
          </a:bodyPr>
          <a:lstStyle/>
          <a:p>
            <a:r>
              <a:rPr lang="de-DE" dirty="0"/>
              <a:t>Medizin?</a:t>
            </a:r>
          </a:p>
          <a:p>
            <a:r>
              <a:rPr lang="de-DE" dirty="0"/>
              <a:t>Überwachung</a:t>
            </a:r>
          </a:p>
          <a:p>
            <a:r>
              <a:rPr lang="de-DE" dirty="0"/>
              <a:t>Babyfon</a:t>
            </a:r>
          </a:p>
        </p:txBody>
      </p:sp>
    </p:spTree>
    <p:extLst>
      <p:ext uri="{BB962C8B-B14F-4D97-AF65-F5344CB8AC3E}">
        <p14:creationId xmlns:p14="http://schemas.microsoft.com/office/powerpoint/2010/main" val="133355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p:txBody>
          <a:bodyPr/>
          <a:lstStyle/>
          <a:p>
            <a:r>
              <a:rPr lang="de-DE" dirty="0"/>
              <a:t>Medizin</a:t>
            </a:r>
          </a:p>
        </p:txBody>
      </p:sp>
      <p:sp>
        <p:nvSpPr>
          <p:cNvPr id="5" name="Inhaltsplatzhalter 4">
            <a:extLst>
              <a:ext uri="{FF2B5EF4-FFF2-40B4-BE49-F238E27FC236}">
                <a16:creationId xmlns:a16="http://schemas.microsoft.com/office/drawing/2014/main" id="{1390B996-3D15-42BB-8FD9-410B4B57AC9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075687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p:txBody>
          <a:bodyPr/>
          <a:lstStyle/>
          <a:p>
            <a:r>
              <a:rPr lang="de-DE" dirty="0"/>
              <a:t>???</a:t>
            </a:r>
          </a:p>
        </p:txBody>
      </p:sp>
    </p:spTree>
    <p:extLst>
      <p:ext uri="{BB962C8B-B14F-4D97-AF65-F5344CB8AC3E}">
        <p14:creationId xmlns:p14="http://schemas.microsoft.com/office/powerpoint/2010/main" val="3239652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151664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Babyfon</a:t>
            </a:r>
          </a:p>
        </p:txBody>
      </p:sp>
      <p:sp>
        <p:nvSpPr>
          <p:cNvPr id="3" name="Inhaltsplatzhalter 2">
            <a:extLst>
              <a:ext uri="{FF2B5EF4-FFF2-40B4-BE49-F238E27FC236}">
                <a16:creationId xmlns:a16="http://schemas.microsoft.com/office/drawing/2014/main" id="{9B8DF0A7-7DD0-46F8-8E54-7D011DACE759}"/>
              </a:ext>
            </a:extLst>
          </p:cNvPr>
          <p:cNvSpPr>
            <a:spLocks noGrp="1"/>
          </p:cNvSpPr>
          <p:nvPr>
            <p:ph idx="1"/>
          </p:nvPr>
        </p:nvSpPr>
        <p:spPr/>
        <p:txBody>
          <a:bodyPr/>
          <a:lstStyle/>
          <a:p>
            <a:r>
              <a:rPr lang="de-DE" dirty="0"/>
              <a:t>Beispielbild</a:t>
            </a:r>
          </a:p>
        </p:txBody>
      </p:sp>
    </p:spTree>
    <p:extLst>
      <p:ext uri="{BB962C8B-B14F-4D97-AF65-F5344CB8AC3E}">
        <p14:creationId xmlns:p14="http://schemas.microsoft.com/office/powerpoint/2010/main" val="452373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p:txBody>
          <a:bodyPr/>
          <a:lstStyle/>
          <a:p>
            <a:r>
              <a:rPr lang="de-DE" dirty="0"/>
              <a:t>Wie kann Audio aufgenommen werden?</a:t>
            </a:r>
          </a:p>
        </p:txBody>
      </p:sp>
    </p:spTree>
    <p:extLst>
      <p:ext uri="{BB962C8B-B14F-4D97-AF65-F5344CB8AC3E}">
        <p14:creationId xmlns:p14="http://schemas.microsoft.com/office/powerpoint/2010/main" val="114964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39BFEA-E2E5-43DF-A409-7C262D500E47}"/>
              </a:ext>
            </a:extLst>
          </p:cNvPr>
          <p:cNvSpPr>
            <a:spLocks noGrp="1"/>
          </p:cNvSpPr>
          <p:nvPr>
            <p:ph type="title"/>
          </p:nvPr>
        </p:nvSpPr>
        <p:spPr/>
        <p:txBody>
          <a:bodyPr/>
          <a:lstStyle/>
          <a:p>
            <a:r>
              <a:rPr lang="de-DE" dirty="0"/>
              <a:t>Erweiterungsideen</a:t>
            </a:r>
          </a:p>
        </p:txBody>
      </p:sp>
      <p:sp>
        <p:nvSpPr>
          <p:cNvPr id="3" name="Inhaltsplatzhalter 2">
            <a:extLst>
              <a:ext uri="{FF2B5EF4-FFF2-40B4-BE49-F238E27FC236}">
                <a16:creationId xmlns:a16="http://schemas.microsoft.com/office/drawing/2014/main" id="{F1FC4072-1899-4A71-96A0-F42BB6268EB1}"/>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365045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71185718-95F2-4F60-84CC-A09A750D7FDD}"/>
              </a:ext>
            </a:extLst>
          </p:cNvPr>
          <p:cNvSpPr>
            <a:spLocks noGrp="1"/>
          </p:cNvSpPr>
          <p:nvPr>
            <p:ph idx="1"/>
          </p:nvPr>
        </p:nvSpPr>
        <p:spPr/>
        <p:txBody>
          <a:bodyPr/>
          <a:lstStyle/>
          <a:p>
            <a:r>
              <a:rPr lang="de-DE" dirty="0"/>
              <a:t>Automatischer Upload -&gt; Server</a:t>
            </a:r>
          </a:p>
          <a:p>
            <a:r>
              <a:rPr lang="de-DE" dirty="0"/>
              <a:t>IR-Scheinwerfer an Adapter anschließen </a:t>
            </a:r>
            <a:r>
              <a:rPr lang="de-DE" dirty="0">
                <a:sym typeface="Wingdings" panose="05000000000000000000" pitchFamily="2" charset="2"/>
              </a:rPr>
              <a:t> ansteuerbar (über </a:t>
            </a:r>
            <a:r>
              <a:rPr lang="de-DE" dirty="0" err="1">
                <a:sym typeface="Wingdings" panose="05000000000000000000" pitchFamily="2" charset="2"/>
              </a:rPr>
              <a:t>motioneyeOS</a:t>
            </a:r>
            <a:r>
              <a:rPr lang="de-DE" dirty="0">
                <a:sym typeface="Wingdings" panose="05000000000000000000" pitchFamily="2" charset="2"/>
              </a:rPr>
              <a:t> ggf. nicht möglich --- TESTEN!)  Irgendwie automatisch an/aus</a:t>
            </a:r>
          </a:p>
          <a:p>
            <a:r>
              <a:rPr lang="de-DE" dirty="0">
                <a:sym typeface="Wingdings" panose="05000000000000000000" pitchFamily="2" charset="2"/>
              </a:rPr>
              <a:t>Autarke Kamera</a:t>
            </a:r>
          </a:p>
          <a:p>
            <a:pPr lvl="1"/>
            <a:r>
              <a:rPr lang="de-DE" dirty="0">
                <a:sym typeface="Wingdings" panose="05000000000000000000" pitchFamily="2" charset="2"/>
              </a:rPr>
              <a:t>Batterie, WiFi-</a:t>
            </a:r>
            <a:r>
              <a:rPr lang="de-DE" dirty="0" err="1">
                <a:sym typeface="Wingdings" panose="05000000000000000000" pitchFamily="2" charset="2"/>
              </a:rPr>
              <a:t>direct</a:t>
            </a:r>
            <a:endParaRPr lang="de-DE" dirty="0">
              <a:sym typeface="Wingdings" panose="05000000000000000000" pitchFamily="2" charset="2"/>
            </a:endParaRPr>
          </a:p>
          <a:p>
            <a:pPr lvl="1"/>
            <a:r>
              <a:rPr lang="de-DE" dirty="0">
                <a:sym typeface="Wingdings" panose="05000000000000000000" pitchFamily="2" charset="2"/>
              </a:rPr>
              <a:t>(vgl. Wild-, Vogelhauskamera)</a:t>
            </a:r>
          </a:p>
          <a:p>
            <a:endParaRPr lang="de-DE" dirty="0"/>
          </a:p>
        </p:txBody>
      </p:sp>
    </p:spTree>
    <p:extLst>
      <p:ext uri="{BB962C8B-B14F-4D97-AF65-F5344CB8AC3E}">
        <p14:creationId xmlns:p14="http://schemas.microsoft.com/office/powerpoint/2010/main" val="4254421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982133" y="4725244"/>
            <a:ext cx="7704667" cy="1274571"/>
          </a:xfrm>
        </p:spPr>
        <p:txBody>
          <a:bodyPr/>
          <a:lstStyle/>
          <a:p>
            <a:r>
              <a:rPr lang="de-DE" dirty="0">
                <a:hlinkClick r:id="rId2"/>
              </a:rPr>
              <a:t>http://raspi.tv/2018/how-much-power-does-raspberry-pi-3b-use-power-measurements</a:t>
            </a:r>
            <a:r>
              <a:rPr lang="de-DE" dirty="0"/>
              <a:t>,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982133" y="1814963"/>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3444536" y="272542"/>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5366551" y="11500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t>Powerbank 13000mAh für 30€</a:t>
            </a:r>
          </a:p>
          <a:p>
            <a:r>
              <a:rPr lang="de-DE" dirty="0"/>
              <a:t>Theoretisch &gt;50h Videoaufnahme mit Pi </a:t>
            </a:r>
            <a:r>
              <a:rPr lang="de-DE" dirty="0" err="1"/>
              <a:t>zero</a:t>
            </a:r>
            <a:endParaRPr lang="de-DE" dirty="0"/>
          </a:p>
          <a:p>
            <a:r>
              <a:rPr lang="de-DE" dirty="0">
                <a:highlight>
                  <a:srgbClr val="FFFF00"/>
                </a:highlight>
              </a:rPr>
              <a:t>Längere Laufzeit, wenn nicht dauerhaft aufgezeichnet wird????</a:t>
            </a:r>
          </a:p>
          <a:p>
            <a:endParaRPr lang="de-DE" dirty="0"/>
          </a:p>
        </p:txBody>
      </p:sp>
    </p:spTree>
    <p:extLst>
      <p:ext uri="{BB962C8B-B14F-4D97-AF65-F5344CB8AC3E}">
        <p14:creationId xmlns:p14="http://schemas.microsoft.com/office/powerpoint/2010/main" val="397796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0EE76EC5-E63A-495E-AB3B-715573634271}"/>
              </a:ext>
            </a:extLst>
          </p:cNvPr>
          <p:cNvSpPr>
            <a:spLocks noGrp="1"/>
          </p:cNvSpPr>
          <p:nvPr>
            <p:ph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p:txBody>
      </p:sp>
    </p:spTree>
    <p:extLst>
      <p:ext uri="{BB962C8B-B14F-4D97-AF65-F5344CB8AC3E}">
        <p14:creationId xmlns:p14="http://schemas.microsoft.com/office/powerpoint/2010/main" val="100315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56C31EB-6AD5-439B-8257-128746A6CB30}"/>
              </a:ext>
            </a:extLst>
          </p:cNvPr>
          <p:cNvSpPr>
            <a:spLocks noGrp="1"/>
          </p:cNvSpPr>
          <p:nvPr>
            <p:ph idx="1"/>
          </p:nvPr>
        </p:nvSpPr>
        <p:spPr/>
        <p:txBody>
          <a:bodyPr/>
          <a:lstStyle/>
          <a:p>
            <a:endParaRPr lang="de-DE" dirty="0"/>
          </a:p>
        </p:txBody>
      </p:sp>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2"/>
          <a:stretch>
            <a:fillRect/>
          </a:stretch>
        </p:blipFill>
        <p:spPr>
          <a:xfrm>
            <a:off x="1300905" y="215661"/>
            <a:ext cx="2634505" cy="5097493"/>
          </a:xfrm>
          <a:prstGeom prst="rect">
            <a:avLst/>
          </a:prstGeom>
        </p:spPr>
      </p:pic>
      <p:sp>
        <p:nvSpPr>
          <p:cNvPr id="5" name="Textfeld 4">
            <a:extLst>
              <a:ext uri="{FF2B5EF4-FFF2-40B4-BE49-F238E27FC236}">
                <a16:creationId xmlns:a16="http://schemas.microsoft.com/office/drawing/2014/main" id="{223A453E-D58B-4589-BC39-63665198A389}"/>
              </a:ext>
            </a:extLst>
          </p:cNvPr>
          <p:cNvSpPr txBox="1"/>
          <p:nvPr/>
        </p:nvSpPr>
        <p:spPr>
          <a:xfrm>
            <a:off x="1319842" y="3429000"/>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14.03.18</a:t>
            </a:r>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3"/>
          <a:stretch>
            <a:fillRect/>
          </a:stretch>
        </p:blipFill>
        <p:spPr>
          <a:xfrm>
            <a:off x="2665330" y="160306"/>
            <a:ext cx="2780053" cy="2769079"/>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4"/>
          <a:stretch>
            <a:fillRect/>
          </a:stretch>
        </p:blipFill>
        <p:spPr>
          <a:xfrm>
            <a:off x="7128580" y="30192"/>
            <a:ext cx="2066573" cy="6858000"/>
          </a:xfrm>
          <a:prstGeom prst="rect">
            <a:avLst/>
          </a:prstGeom>
        </p:spPr>
      </p:pic>
      <p:sp>
        <p:nvSpPr>
          <p:cNvPr id="8" name="Textfeld 7">
            <a:extLst>
              <a:ext uri="{FF2B5EF4-FFF2-40B4-BE49-F238E27FC236}">
                <a16:creationId xmlns:a16="http://schemas.microsoft.com/office/drawing/2014/main" id="{CE81B69B-B0FA-430E-AE4F-CD8E62FAB1DD}"/>
              </a:ext>
            </a:extLst>
          </p:cNvPr>
          <p:cNvSpPr txBox="1"/>
          <p:nvPr/>
        </p:nvSpPr>
        <p:spPr>
          <a:xfrm>
            <a:off x="7049058" y="4148742"/>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18.04.18</a:t>
            </a:r>
          </a:p>
        </p:txBody>
      </p:sp>
    </p:spTree>
    <p:extLst>
      <p:ext uri="{BB962C8B-B14F-4D97-AF65-F5344CB8AC3E}">
        <p14:creationId xmlns:p14="http://schemas.microsoft.com/office/powerpoint/2010/main" val="342077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fontScale="40000" lnSpcReduction="20000"/>
          </a:bodyPr>
          <a:lstStyle/>
          <a:p>
            <a:r>
              <a:rPr lang="de-DE" dirty="0"/>
              <a:t>Raspberry Pi</a:t>
            </a:r>
          </a:p>
          <a:p>
            <a:r>
              <a:rPr lang="de-DE" dirty="0"/>
              <a:t>Kamera (IR vs. </a:t>
            </a:r>
            <a:r>
              <a:rPr lang="de-DE" dirty="0" err="1"/>
              <a:t>NoIR</a:t>
            </a:r>
            <a:r>
              <a:rPr lang="de-DE" dirty="0"/>
              <a:t>)</a:t>
            </a:r>
          </a:p>
          <a:p>
            <a:r>
              <a:rPr lang="de-DE" dirty="0"/>
              <a:t>Motion &amp; </a:t>
            </a:r>
            <a:r>
              <a:rPr lang="de-DE" dirty="0" err="1"/>
              <a:t>motioneyeOS</a:t>
            </a:r>
            <a:endParaRPr lang="de-DE" dirty="0"/>
          </a:p>
          <a:p>
            <a:r>
              <a:rPr lang="de-DE" dirty="0"/>
              <a:t>Ggf. alternatives OS oder Installation auf Raspbian (</a:t>
            </a:r>
            <a:r>
              <a:rPr lang="de-DE" dirty="0" err="1"/>
              <a:t>apt-get</a:t>
            </a:r>
            <a:r>
              <a:rPr lang="de-DE" dirty="0"/>
              <a:t>)</a:t>
            </a:r>
          </a:p>
        </p:txBody>
      </p:sp>
    </p:spTree>
    <p:extLst>
      <p:ext uri="{BB962C8B-B14F-4D97-AF65-F5344CB8AC3E}">
        <p14:creationId xmlns:p14="http://schemas.microsoft.com/office/powerpoint/2010/main" val="141919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297402" y="4694768"/>
            <a:ext cx="4572000" cy="646331"/>
          </a:xfrm>
          <a:prstGeom prst="rect">
            <a:avLst/>
          </a:prstGeom>
        </p:spPr>
        <p:txBody>
          <a:bodyPr>
            <a:spAutoFit/>
          </a:bodyPr>
          <a:lstStyle/>
          <a:p>
            <a:r>
              <a:rPr lang="de-DE" dirty="0"/>
              <a:t>http://raspi.tv/2018/raspberry-pi-3b-plus-family-photo-update-march-2018</a:t>
            </a:r>
          </a:p>
        </p:txBody>
      </p:sp>
    </p:spTree>
    <p:extLst>
      <p:ext uri="{BB962C8B-B14F-4D97-AF65-F5344CB8AC3E}">
        <p14:creationId xmlns:p14="http://schemas.microsoft.com/office/powerpoint/2010/main" val="313570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4686239" y="6077633"/>
            <a:ext cx="4572000" cy="646331"/>
          </a:xfrm>
          <a:prstGeom prst="rect">
            <a:avLst/>
          </a:prstGeom>
        </p:spPr>
        <p:txBody>
          <a:bodyPr>
            <a:spAutoFit/>
          </a:bodyPr>
          <a:lstStyle/>
          <a:p>
            <a:r>
              <a:rPr lang="de-DE"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301110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Pin-Belegung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2"/>
          <a:stretch>
            <a:fillRect/>
          </a:stretch>
        </p:blipFill>
        <p:spPr>
          <a:xfrm>
            <a:off x="2701334" y="2667000"/>
            <a:ext cx="4266794" cy="3332163"/>
          </a:xfrm>
        </p:spPr>
      </p:pic>
    </p:spTree>
    <p:extLst>
      <p:ext uri="{BB962C8B-B14F-4D97-AF65-F5344CB8AC3E}">
        <p14:creationId xmlns:p14="http://schemas.microsoft.com/office/powerpoint/2010/main" val="318320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673</Words>
  <Application>Microsoft Office PowerPoint</Application>
  <PresentationFormat>Bildschirmpräsentation (4:3)</PresentationFormat>
  <Paragraphs>150</Paragraphs>
  <Slides>35</Slides>
  <Notes>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35</vt:i4>
      </vt:variant>
    </vt:vector>
  </HeadingPairs>
  <TitlesOfParts>
    <vt:vector size="41" baseType="lpstr">
      <vt:lpstr>Arial</vt:lpstr>
      <vt:lpstr>Calibri</vt:lpstr>
      <vt:lpstr>Consolas</vt:lpstr>
      <vt:lpstr>Corbel</vt:lpstr>
      <vt:lpstr>Wingdings</vt:lpstr>
      <vt:lpstr>Parallax</vt:lpstr>
      <vt:lpstr>Nachtsicht-IP-Kamera</vt:lpstr>
      <vt:lpstr>Agenda</vt:lpstr>
      <vt:lpstr>Marktanalyse</vt:lpstr>
      <vt:lpstr>PowerPoint-Präsentation</vt:lpstr>
      <vt:lpstr>PowerPoint-Präsentation</vt:lpstr>
      <vt:lpstr>Verwendete Bauteile</vt:lpstr>
      <vt:lpstr>Raspberry Pi</vt:lpstr>
      <vt:lpstr>Raspberry Pi</vt:lpstr>
      <vt:lpstr>Pin-Belegung</vt:lpstr>
      <vt:lpstr>Kamera</vt:lpstr>
      <vt:lpstr>Elektromagnetische Wellen</vt:lpstr>
      <vt:lpstr>Filter bei normalen Kameras</vt:lpstr>
      <vt:lpstr>motioneyeOS</vt:lpstr>
      <vt:lpstr>Raspbian mit Motion</vt:lpstr>
      <vt:lpstr>Einrichtung Netzwerk</vt:lpstr>
      <vt:lpstr>Einrichtung Netzwerk</vt:lpstr>
      <vt:lpstr>DEMO</vt:lpstr>
      <vt:lpstr>Bewertung</vt:lpstr>
      <vt:lpstr>Bewertung </vt:lpstr>
      <vt:lpstr>Unser finaler Prototyp</vt:lpstr>
      <vt:lpstr>PowerPoint-Präsentation</vt:lpstr>
      <vt:lpstr>LED im Testbetrieb</vt:lpstr>
      <vt:lpstr>Einbau LEDs        </vt:lpstr>
      <vt:lpstr>Einbau LEDs</vt:lpstr>
      <vt:lpstr>LED geschaltet</vt:lpstr>
      <vt:lpstr>LED geschaltet</vt:lpstr>
      <vt:lpstr>Anwendungsbereiche</vt:lpstr>
      <vt:lpstr>Medizin</vt:lpstr>
      <vt:lpstr>Überwachung</vt:lpstr>
      <vt:lpstr>Babyfon</vt:lpstr>
      <vt:lpstr>Audio</vt:lpstr>
      <vt:lpstr>Erweiterungsideen</vt:lpstr>
      <vt:lpstr>PowerPoint-Präsentation</vt:lpstr>
      <vt:lpstr>Autarke Kamera</vt:lpstr>
      <vt:lpstr>Autarke Kamera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23</cp:revision>
  <dcterms:created xsi:type="dcterms:W3CDTF">2018-03-22T19:21:51Z</dcterms:created>
  <dcterms:modified xsi:type="dcterms:W3CDTF">2018-04-22T21:17:27Z</dcterms:modified>
</cp:coreProperties>
</file>